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/>
    <p:restoredTop sz="94694"/>
  </p:normalViewPr>
  <p:slideViewPr>
    <p:cSldViewPr snapToGrid="0">
      <p:cViewPr varScale="1">
        <p:scale>
          <a:sx n="121" d="100"/>
          <a:sy n="121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och Wang" userId="e178d884-0012-48d4-94fc-12c7afdd8e9d" providerId="ADAL" clId="{70A53B3C-D5A3-CA44-952D-038B137AC155}"/>
    <pc:docChg chg="modSld">
      <pc:chgData name="Enoch Wang" userId="e178d884-0012-48d4-94fc-12c7afdd8e9d" providerId="ADAL" clId="{70A53B3C-D5A3-CA44-952D-038B137AC155}" dt="2025-07-13T13:28:54.984" v="0" actId="20577"/>
      <pc:docMkLst>
        <pc:docMk/>
      </pc:docMkLst>
      <pc:sldChg chg="modSp mod">
        <pc:chgData name="Enoch Wang" userId="e178d884-0012-48d4-94fc-12c7afdd8e9d" providerId="ADAL" clId="{70A53B3C-D5A3-CA44-952D-038B137AC155}" dt="2025-07-13T13:28:54.984" v="0" actId="20577"/>
        <pc:sldMkLst>
          <pc:docMk/>
          <pc:sldMk cId="49526583" sldId="265"/>
        </pc:sldMkLst>
        <pc:spChg chg="mod">
          <ac:chgData name="Enoch Wang" userId="e178d884-0012-48d4-94fc-12c7afdd8e9d" providerId="ADAL" clId="{70A53B3C-D5A3-CA44-952D-038B137AC155}" dt="2025-07-13T13:28:54.984" v="0" actId="20577"/>
          <ac:spMkLst>
            <pc:docMk/>
            <pc:sldMk cId="49526583" sldId="265"/>
            <ac:spMk id="2" creationId="{A00957BB-FC20-F2A1-2220-FCB880873C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76522-492F-7140-9028-22F872347601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DA057-7322-DD49-9D24-F54004E3E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6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0BCA-D591-9744-8000-BEC234284C1C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8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E671-5BBC-324D-B15D-4D735C41A95E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6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2984-9D0A-5849-8AB7-9AB87ED29DF7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031D-8A96-1B44-A097-FAC7F4F0CFEE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8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100D-3516-F84E-8E05-5D9373CD8CD4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22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F9DD-72FD-B742-BB21-89CC66B87B4B}" type="datetime1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3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75BE-93F0-3B4E-BA3A-ACC5B2F50430}" type="datetime1">
              <a:rPr lang="en-US" smtClean="0"/>
              <a:t>7/9/25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A4E7-37F7-1B48-B3D5-32B0F7E55F0D}" type="datetime1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4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AC25-09E4-EB45-9124-05B64ACC7B02}" type="datetime1">
              <a:rPr lang="en-US" smtClean="0"/>
              <a:t>7/9/25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4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6695-F51F-8D40-8CB7-0B3A4549A3F4}" type="datetime1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1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3067-1457-AF4E-8DD3-08B07C9867D5}" type="datetime1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6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5361F35-1779-704A-9811-24E67A4177FA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76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800" r:id="rId6"/>
    <p:sldLayoutId id="2147483795" r:id="rId7"/>
    <p:sldLayoutId id="2147483796" r:id="rId8"/>
    <p:sldLayoutId id="2147483797" r:id="rId9"/>
    <p:sldLayoutId id="2147483799" r:id="rId10"/>
    <p:sldLayoutId id="2147483798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DAFFFEA3-BD8C-C613-272B-3557A05162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91" t="11406" b="900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122AB34F-E75C-451A-8410-05B6C249E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48484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81F77E-5C25-2AED-062E-C6EE5AB4F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8061" y="914400"/>
            <a:ext cx="4892948" cy="3427867"/>
          </a:xfrm>
        </p:spPr>
        <p:txBody>
          <a:bodyPr/>
          <a:lstStyle/>
          <a:p>
            <a:pPr algn="r"/>
            <a:r>
              <a:rPr lang="en-US" dirty="0" err="1">
                <a:solidFill>
                  <a:srgbClr val="FFFFFF"/>
                </a:solidFill>
              </a:rPr>
              <a:t>出死入生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altLang="zh-CN" dirty="0">
                <a:solidFill>
                  <a:srgbClr val="FFFFFF"/>
                </a:solidFill>
              </a:rPr>
              <a:t>--</a:t>
            </a:r>
            <a:r>
              <a:rPr lang="zh-CN" altLang="en-US" dirty="0">
                <a:solidFill>
                  <a:srgbClr val="FFFFFF"/>
                </a:solidFill>
              </a:rPr>
              <a:t>生命与审判的主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38DCD-FFD2-4CE7-EAFA-09C9E6940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9835" y="5253051"/>
            <a:ext cx="4941173" cy="812923"/>
          </a:xfrm>
        </p:spPr>
        <p:txBody>
          <a:bodyPr anchor="t"/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约翰福音5</a:t>
            </a:r>
            <a:r>
              <a:rPr lang="zh-CN" altLang="en-US" dirty="0">
                <a:solidFill>
                  <a:srgbClr val="FFFFFF"/>
                </a:solidFill>
              </a:rPr>
              <a:t>章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38375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731FEE60-5775-0830-AD54-92848D294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D5D9-3F2F-A84A-B7E1-BB8524C991DD}" type="datetime1">
              <a:rPr lang="en-US" smtClean="0"/>
              <a:t>7/9/25</a:t>
            </a:fld>
            <a:endParaRPr lang="en-US"/>
          </a:p>
        </p:txBody>
      </p:sp>
      <p:sp>
        <p:nvSpPr>
          <p:cNvPr id="81" name="Footer Placeholder 80">
            <a:extLst>
              <a:ext uri="{FF2B5EF4-FFF2-40B4-BE49-F238E27FC236}">
                <a16:creationId xmlns:a16="http://schemas.microsoft.com/office/drawing/2014/main" id="{F7144712-FE1F-1363-8BDE-ADA445B7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86" name="Slide Number Placeholder 85">
            <a:extLst>
              <a:ext uri="{FF2B5EF4-FFF2-40B4-BE49-F238E27FC236}">
                <a16:creationId xmlns:a16="http://schemas.microsoft.com/office/drawing/2014/main" id="{BFB6F2A9-0C64-09D3-363A-CEDFBEF4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0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95739-93F0-4BCE-B0B4-E0417837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约翰为耶稣作见证</a:t>
            </a:r>
            <a:r>
              <a:rPr lang="zh-CN" altLang="en-US" dirty="0"/>
              <a:t>（</a:t>
            </a:r>
            <a:r>
              <a:rPr lang="en-US" altLang="zh-CN" dirty="0"/>
              <a:t>1:1-13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13235-5A4C-00BD-7FC0-74700774D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 </a:t>
            </a:r>
            <a:r>
              <a:rPr lang="zh-TW" altLang="en-US" dirty="0"/>
              <a:t>太初有道，道与　神同在，道就是　神。 </a:t>
            </a:r>
            <a:r>
              <a:rPr lang="en-US" altLang="zh-TW" dirty="0"/>
              <a:t>2 </a:t>
            </a:r>
            <a:r>
              <a:rPr lang="zh-TW" altLang="en-US" dirty="0"/>
              <a:t>这道太初与　神同在。 </a:t>
            </a:r>
            <a:r>
              <a:rPr lang="en-US" altLang="zh-TW" dirty="0"/>
              <a:t>3 </a:t>
            </a:r>
            <a:r>
              <a:rPr lang="zh-TW" altLang="en-US" dirty="0"/>
              <a:t>万物是藉着他造的；凡被造的，没有一样不是藉着他造的。 </a:t>
            </a:r>
            <a:r>
              <a:rPr lang="en-US" altLang="zh-TW" dirty="0"/>
              <a:t>4 </a:t>
            </a:r>
            <a:r>
              <a:rPr lang="zh-TW" altLang="en-US" dirty="0"/>
              <a:t>生命在他里头，这生命就是人的光。 </a:t>
            </a:r>
            <a:r>
              <a:rPr lang="en-US" altLang="zh-TW" dirty="0"/>
              <a:t>5 </a:t>
            </a:r>
            <a:r>
              <a:rPr lang="zh-TW" altLang="en-US" dirty="0"/>
              <a:t>光照在黑暗里，黑暗却不接受光。</a:t>
            </a:r>
          </a:p>
          <a:p>
            <a:r>
              <a:rPr lang="en-US" altLang="zh-TW" dirty="0"/>
              <a:t>6 </a:t>
            </a:r>
            <a:r>
              <a:rPr lang="zh-TW" altLang="en-US" dirty="0"/>
              <a:t>有一个人，是从　神那里差来的，名叫约翰。 </a:t>
            </a:r>
            <a:r>
              <a:rPr lang="en-US" altLang="zh-TW" dirty="0">
                <a:solidFill>
                  <a:srgbClr val="0070C0"/>
                </a:solidFill>
              </a:rPr>
              <a:t>7 </a:t>
            </a:r>
            <a:r>
              <a:rPr lang="zh-TW" altLang="en-US" dirty="0">
                <a:solidFill>
                  <a:srgbClr val="0070C0"/>
                </a:solidFill>
              </a:rPr>
              <a:t>这人来，为要作见证，就是为光作见证，叫众人因他可以信。 </a:t>
            </a:r>
            <a:r>
              <a:rPr lang="en-US" altLang="zh-TW" dirty="0">
                <a:solidFill>
                  <a:srgbClr val="0070C0"/>
                </a:solidFill>
              </a:rPr>
              <a:t>8 </a:t>
            </a:r>
            <a:r>
              <a:rPr lang="zh-TW" altLang="en-US" dirty="0">
                <a:solidFill>
                  <a:srgbClr val="0070C0"/>
                </a:solidFill>
              </a:rPr>
              <a:t>他不是那光，乃是要为光作见证。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dirty="0"/>
              <a:t>9 </a:t>
            </a:r>
            <a:r>
              <a:rPr lang="zh-TW" altLang="en-US" dirty="0"/>
              <a:t>那光是真光，照亮一切生在世上的人。 </a:t>
            </a:r>
            <a:r>
              <a:rPr lang="en-US" altLang="zh-TW" dirty="0"/>
              <a:t>10 </a:t>
            </a:r>
            <a:r>
              <a:rPr lang="zh-TW" altLang="en-US" dirty="0"/>
              <a:t>他在世界，世界也是藉着他造的，世界却不认识他。 </a:t>
            </a:r>
            <a:r>
              <a:rPr lang="en-US" altLang="zh-TW" dirty="0"/>
              <a:t>11 </a:t>
            </a:r>
            <a:r>
              <a:rPr lang="zh-TW" altLang="en-US" dirty="0"/>
              <a:t>他到自己的地方来，自己的人倒不接待他。 </a:t>
            </a:r>
            <a:r>
              <a:rPr lang="en-US" altLang="zh-TW" dirty="0">
                <a:solidFill>
                  <a:srgbClr val="FF0000"/>
                </a:solidFill>
              </a:rPr>
              <a:t>12 </a:t>
            </a:r>
            <a:r>
              <a:rPr lang="zh-TW" altLang="en-US" dirty="0">
                <a:solidFill>
                  <a:srgbClr val="FF0000"/>
                </a:solidFill>
              </a:rPr>
              <a:t>凡接待他的，就是信他名的人，他就赐他们权柄作　神的儿女。 </a:t>
            </a:r>
            <a:r>
              <a:rPr lang="en-US" altLang="zh-TW" dirty="0">
                <a:solidFill>
                  <a:srgbClr val="FF0000"/>
                </a:solidFill>
              </a:rPr>
              <a:t>13 </a:t>
            </a:r>
            <a:r>
              <a:rPr lang="zh-TW" altLang="en-US" dirty="0">
                <a:solidFill>
                  <a:srgbClr val="FF0000"/>
                </a:solidFill>
              </a:rPr>
              <a:t>这等人不是从血气生的，不是从情欲生的，也不是从人意生的，乃是从　神生的。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A136D-0E67-F1DC-7717-51A189EA7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59F9-449A-7C47-B7F9-0AA852FE6370}" type="datetime1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97CCB-A18F-D732-394C-E059DEE79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A219D-B9A0-AFEC-32EF-69C8E8BE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8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F4813-70A9-10D1-60A3-DA8E012AA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约翰为耶稣作见证</a:t>
            </a:r>
            <a:r>
              <a:rPr lang="zh-CN" altLang="en-US" dirty="0"/>
              <a:t>（</a:t>
            </a:r>
            <a:r>
              <a:rPr lang="en-US" altLang="zh-CN" dirty="0"/>
              <a:t>20:30-31</a:t>
            </a:r>
            <a:r>
              <a:rPr lang="zh-CN" altLang="en-US" dirty="0"/>
              <a:t>、</a:t>
            </a:r>
            <a:r>
              <a:rPr lang="en-US" altLang="zh-CN" dirty="0"/>
              <a:t>21:24-25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D45C1-BBF3-AA1D-1035-4EA08FDAD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20:</a:t>
            </a:r>
            <a:r>
              <a:rPr lang="en-US" altLang="zh-TW"/>
              <a:t>30</a:t>
            </a:r>
            <a:r>
              <a:rPr lang="en-US" altLang="zh-CN"/>
              <a:t>-31</a:t>
            </a:r>
            <a:r>
              <a:rPr lang="en-US" altLang="zh-TW"/>
              <a:t> </a:t>
            </a:r>
            <a:r>
              <a:rPr lang="zh-TW" altLang="en-US" dirty="0">
                <a:solidFill>
                  <a:srgbClr val="0070C0"/>
                </a:solidFill>
              </a:rPr>
              <a:t>耶稣在门徒面前另外行了许多神迹，没有记在这书上。 </a:t>
            </a:r>
            <a:r>
              <a:rPr lang="zh-TW" altLang="en-US" dirty="0">
                <a:solidFill>
                  <a:srgbClr val="FF0000"/>
                </a:solidFill>
              </a:rPr>
              <a:t>但记这些事要叫你们信耶稣是基督，是　神的儿子，并且叫你们信了他，就可以因他的名得生命。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CN" dirty="0"/>
              <a:t>21:</a:t>
            </a:r>
            <a:r>
              <a:rPr lang="en-US" altLang="zh-TW" dirty="0"/>
              <a:t>24</a:t>
            </a:r>
            <a:r>
              <a:rPr lang="en-US" altLang="zh-CN" dirty="0"/>
              <a:t>-25</a:t>
            </a:r>
            <a:r>
              <a:rPr lang="en-US" altLang="zh-TW" dirty="0"/>
              <a:t> </a:t>
            </a:r>
            <a:r>
              <a:rPr lang="zh-TW" altLang="en-US" dirty="0"/>
              <a:t>为</a:t>
            </a:r>
            <a:r>
              <a:rPr lang="zh-TW" altLang="en-US" dirty="0">
                <a:solidFill>
                  <a:srgbClr val="0070C0"/>
                </a:solidFill>
              </a:rPr>
              <a:t>这些事作见证，并且记载这些事的就是这门徒；我们也知道他的见证是真的。耶稣所行的事还有许多，若是一一地都写出来，我想，所写的书就是世界也容不下了。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2EC09-7E17-DBBA-D294-D966517C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078D-51FE-DC41-A152-F3FD17E6B124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A57B3-437B-97A0-3640-A3CD246E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3B466-A0CC-7FB0-7C36-DB8F267E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6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148E-3C1D-656D-FDEF-8CDF0B896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5</a:t>
            </a:r>
            <a:r>
              <a:rPr lang="zh-CN" altLang="en-US" dirty="0"/>
              <a:t>章开启关键转折</a:t>
            </a:r>
            <a:r>
              <a:rPr lang="en-US" altLang="zh-CN" dirty="0"/>
              <a:t>—</a:t>
            </a:r>
            <a:r>
              <a:rPr lang="zh-CN" altLang="en-US" dirty="0"/>
              <a:t>耶稣到底是谁？！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C8680-D0D9-0121-293F-54B41BC57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2-11</a:t>
            </a:r>
            <a:r>
              <a:rPr lang="zh-CN" altLang="en-US" dirty="0"/>
              <a:t>章耶稣行七个神迹（见证耶稣是谁）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CN" altLang="en-US" dirty="0"/>
              <a:t>变水为酒（</a:t>
            </a:r>
            <a:r>
              <a:rPr lang="en-US" altLang="zh-CN" dirty="0"/>
              <a:t>2</a:t>
            </a:r>
            <a:r>
              <a:rPr lang="zh-CN" altLang="en-US" dirty="0"/>
              <a:t>章）：象征耶稣将普通变为丰盛，预示新约的喜乐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TW" altLang="en-US" dirty="0"/>
              <a:t>医治王臣的儿子</a:t>
            </a: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章）：信心的语言越过空间，显明耶稣生命赐予的话语大能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TW" altLang="en-US" dirty="0"/>
              <a:t>在毕士大池治好瘫子</a:t>
            </a:r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章）：在安息日更新生命，彰显耶稣对律法和生命的主权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TW" altLang="en-US" dirty="0"/>
              <a:t>给五千人吃饱</a:t>
            </a:r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章）：象征耶稣是天上真粮，满足人最深的属灵饥饿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CN" altLang="en-US" dirty="0"/>
              <a:t>耶稣履海（</a:t>
            </a:r>
            <a:r>
              <a:rPr lang="en-US" altLang="zh-CN" dirty="0"/>
              <a:t>6</a:t>
            </a:r>
            <a:r>
              <a:rPr lang="zh-CN" altLang="en-US" dirty="0"/>
              <a:t>章）：掌管风浪与混沌，呼召门徒在危难中信靠祂的同在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TW" altLang="en-US" dirty="0"/>
              <a:t>医治生来瞎眼的人</a:t>
            </a:r>
            <a:r>
              <a:rPr lang="zh-CN" altLang="en-US" dirty="0"/>
              <a:t>（</a:t>
            </a:r>
            <a:r>
              <a:rPr lang="en-US" altLang="zh-CN" dirty="0"/>
              <a:t>9</a:t>
            </a:r>
            <a:r>
              <a:rPr lang="zh-CN" altLang="en-US" dirty="0"/>
              <a:t>章）：象征耶稣是世界之光，开启属灵和肉眼的视界</a:t>
            </a:r>
            <a:endParaRPr lang="en-US" altLang="zh-CN" dirty="0"/>
          </a:p>
          <a:p>
            <a:pPr marL="608076" lvl="1" indent="-342900">
              <a:buFont typeface="+mj-lt"/>
              <a:buAutoNum type="arabicPeriod"/>
            </a:pPr>
            <a:r>
              <a:rPr lang="zh-CN" altLang="en-US" dirty="0"/>
              <a:t>使拉撒路从死里复活（</a:t>
            </a:r>
            <a:r>
              <a:rPr lang="en-US" altLang="zh-CN" dirty="0"/>
              <a:t>11</a:t>
            </a:r>
            <a:r>
              <a:rPr lang="zh-CN" altLang="en-US" dirty="0"/>
              <a:t>章）：</a:t>
            </a:r>
            <a:r>
              <a:rPr lang="zh-TW" altLang="en-US" dirty="0"/>
              <a:t>预示耶稣自己终极复活，彰显祂是真正的生命与复活</a:t>
            </a:r>
            <a:endParaRPr lang="en-US" altLang="zh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C0BBD-D6CC-35F6-A7C1-313B70BE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A82C-6515-944E-BAB2-464B731599FA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076B5-D3B2-FAAA-39EE-9B5F1D76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BD56B-2FF2-C4A0-97F3-282A1A85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6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48922-40AF-FB3A-D7DC-1BC19B95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约翰福音</a:t>
            </a:r>
            <a:r>
              <a:rPr lang="en-US" altLang="zh-CN" dirty="0"/>
              <a:t>5</a:t>
            </a:r>
            <a:r>
              <a:rPr lang="zh-CN" altLang="en-US" dirty="0"/>
              <a:t>章的目的与意义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9AAC-BEF6-DB2C-8B06-0C5BA8487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约翰为什么要写第五章</a:t>
            </a:r>
            <a:r>
              <a:rPr lang="zh-CN" altLang="en-US" dirty="0"/>
              <a:t>，他要向他的读讲什么？</a:t>
            </a:r>
            <a:endParaRPr lang="en-US" altLang="zh-TW" dirty="0"/>
          </a:p>
          <a:p>
            <a:r>
              <a:rPr lang="zh-TW" altLang="en-US" dirty="0"/>
              <a:t>第五章最突出</a:t>
            </a:r>
            <a:r>
              <a:rPr lang="zh-CN" altLang="en-US" dirty="0"/>
              <a:t>、给你印象最深</a:t>
            </a:r>
            <a:r>
              <a:rPr lang="zh-TW" altLang="en-US" dirty="0"/>
              <a:t>的是什么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第五章用墨最多的是什么？</a:t>
            </a:r>
            <a:endParaRPr lang="en-US" altLang="zh-CN" dirty="0"/>
          </a:p>
          <a:p>
            <a:r>
              <a:rPr lang="en-US" dirty="0" err="1"/>
              <a:t>第五章让你最困惑的是什么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dirty="0" err="1"/>
              <a:t>第五章最让你回味的是什么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EECD1-1CCE-594D-4266-84F3DCAC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7760-9277-5B40-8B0D-4AD29A513898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8ABB9-D009-F733-4C1F-0E0F6B26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4E9A3-AEEA-084A-A67E-6F4F96E4A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5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2BD3F-56C4-5640-9166-4ACCB1D5F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约翰福音</a:t>
            </a:r>
            <a:r>
              <a:rPr lang="en-US" altLang="zh-CN" dirty="0"/>
              <a:t>5</a:t>
            </a:r>
            <a:r>
              <a:rPr lang="zh-CN" altLang="en-US" dirty="0"/>
              <a:t>章的分段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418AF-5066-8C45-6FE2-9124E075D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1-9</a:t>
            </a:r>
            <a:r>
              <a:rPr lang="zh-CN" altLang="en-US" dirty="0"/>
              <a:t>节：医治病了</a:t>
            </a:r>
            <a:r>
              <a:rPr lang="en-US" altLang="zh-CN" dirty="0"/>
              <a:t>38</a:t>
            </a:r>
            <a:r>
              <a:rPr lang="zh-CN" altLang="en-US" dirty="0"/>
              <a:t>年的摊子</a:t>
            </a:r>
            <a:r>
              <a:rPr lang="zh-TW" altLang="en-US" dirty="0"/>
              <a:t>（“倒楣蛋遇见了大恩人</a:t>
            </a:r>
            <a:r>
              <a:rPr lang="zh-CN" altLang="en-US" dirty="0"/>
              <a:t>”）</a:t>
            </a:r>
            <a:endParaRPr lang="en-US" altLang="zh-CN" dirty="0"/>
          </a:p>
          <a:p>
            <a:r>
              <a:rPr lang="en-US" altLang="zh-CN" dirty="0"/>
              <a:t>10-18</a:t>
            </a:r>
            <a:r>
              <a:rPr lang="zh-CN" altLang="en-US" dirty="0"/>
              <a:t>节：耶稣与安息日的关系，事态升级（</a:t>
            </a:r>
            <a:r>
              <a:rPr lang="en-US" altLang="zh-CN" dirty="0"/>
              <a:t>10</a:t>
            </a:r>
            <a:r>
              <a:rPr lang="zh-CN" altLang="en-US" dirty="0"/>
              <a:t>、</a:t>
            </a:r>
            <a:r>
              <a:rPr lang="en-US" altLang="zh-CN" dirty="0"/>
              <a:t>18</a:t>
            </a:r>
            <a:r>
              <a:rPr lang="zh-CN" altLang="en-US" dirty="0"/>
              <a:t>）（“这事儿闹大了！”）</a:t>
            </a:r>
            <a:endParaRPr lang="en-US" altLang="zh-CN" dirty="0"/>
          </a:p>
          <a:p>
            <a:r>
              <a:rPr lang="en-US" altLang="zh-CN" dirty="0"/>
              <a:t>19-30</a:t>
            </a:r>
            <a:r>
              <a:rPr lang="zh-CN" altLang="en-US" dirty="0"/>
              <a:t>节：子与父的关系（子出于父），耶稣有赐生命与审判的权柄（“咱们打开天窗说亮话”）</a:t>
            </a:r>
            <a:endParaRPr lang="en-US" altLang="zh-CN" dirty="0"/>
          </a:p>
          <a:p>
            <a:r>
              <a:rPr lang="en-US" altLang="zh-CN" dirty="0"/>
              <a:t>31-47</a:t>
            </a:r>
            <a:r>
              <a:rPr lang="zh-CN" altLang="en-US" dirty="0"/>
              <a:t>节：耶稣见证的有效性：天父与摩西（律法）（“我讲的靠谱，你们想歪了“）</a:t>
            </a:r>
            <a:endParaRPr lang="en-US" altLang="zh-CN" dirty="0"/>
          </a:p>
          <a:p>
            <a:r>
              <a:rPr lang="zh-CN" altLang="en-US" dirty="0"/>
              <a:t>层层递进：事件中的行为</a:t>
            </a:r>
            <a:r>
              <a:rPr lang="en-US" altLang="zh-CN" dirty="0"/>
              <a:t>--》</a:t>
            </a:r>
            <a:r>
              <a:rPr lang="zh-CN" altLang="en-US" dirty="0"/>
              <a:t>初步的解释</a:t>
            </a:r>
            <a:r>
              <a:rPr lang="en-US" altLang="zh-CN" dirty="0"/>
              <a:t>--》</a:t>
            </a:r>
            <a:r>
              <a:rPr lang="zh-CN" altLang="en-US" dirty="0"/>
              <a:t>完整的解释</a:t>
            </a:r>
            <a:endParaRPr lang="en-US" altLang="zh-CN" dirty="0"/>
          </a:p>
          <a:p>
            <a:pPr lvl="1"/>
            <a:r>
              <a:rPr lang="zh-CN" altLang="en-US" dirty="0"/>
              <a:t>耶稣是谁？“出于父，生命与审判的主”</a:t>
            </a:r>
            <a:endParaRPr lang="en-US" altLang="zh-CN" dirty="0"/>
          </a:p>
          <a:p>
            <a:pPr lvl="1"/>
            <a:r>
              <a:rPr lang="zh-CN" altLang="en-US" dirty="0"/>
              <a:t>圣父与圣经的见证，律法的功用</a:t>
            </a:r>
            <a:r>
              <a:rPr lang="en-US" altLang="zh-CN" dirty="0"/>
              <a:t>--》</a:t>
            </a:r>
            <a:r>
              <a:rPr lang="zh-CN" altLang="en-US" dirty="0"/>
              <a:t>见证耶稣</a:t>
            </a:r>
            <a:endParaRPr lang="en-US" altLang="zh-CN" dirty="0"/>
          </a:p>
          <a:p>
            <a:endParaRPr lang="en-US" altLang="zh-TW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C88D-E2A0-77EC-B3FB-5A7B34E9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BBFD-B9F4-E84C-8CA3-B5ABB03CFEE6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CDCC-6196-BC61-44A5-7573C5366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70C78-F0C0-D0CA-46B5-9AC143D9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9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57BB-FC20-F2A1-2220-FCB88087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约翰邀请你我回应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985D9-7331-B672-9A7D-47ADBA66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耶穌自己告訴我們，他是誰？他有什麼權柄和能力？他的權柄和能力和你我有什麼關係？為你我帶來什麼？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耶穌的作為和宣稱，最不能被你接受或認同的是什麼？為什麼？按照聖經的啟示，耶穌會怎樣回應你的疑惑或反對？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如果耶穌真是道成肉身的聖子，也已經復活升天掌權作王，有賜生命和審判的權柄和能力，你願意降服信靠於他，今天就「出死入生」嗎？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8982D-135B-D900-23B7-31F9CCE5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7293-6C0C-8649-B131-FB458F5CB893}" type="datetime1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1A2CD-673D-B66B-CB90-21BD7C67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出死入生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F93BB-9AD6-5383-4470-4978E218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6583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6376</TotalTime>
  <Words>903</Words>
  <Application>Microsoft Macintosh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Arial</vt:lpstr>
      <vt:lpstr>Grandview Display</vt:lpstr>
      <vt:lpstr>DashVTI</vt:lpstr>
      <vt:lpstr>出死入生 --生命与审判的主</vt:lpstr>
      <vt:lpstr>约翰为耶稣作见证（1:1-13）</vt:lpstr>
      <vt:lpstr>约翰为耶稣作见证（20:30-31、21:24-25）</vt:lpstr>
      <vt:lpstr>第5章开启关键转折—耶稣到底是谁？！</vt:lpstr>
      <vt:lpstr>约翰福音5章的目的与意义</vt:lpstr>
      <vt:lpstr>约翰福音5章的分段</vt:lpstr>
      <vt:lpstr>约翰邀请你我回应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耶稣：复活与生命的主宰</dc:title>
  <dc:creator>Enoch Wang</dc:creator>
  <cp:lastModifiedBy>Enoch Wang</cp:lastModifiedBy>
  <cp:revision>5</cp:revision>
  <dcterms:created xsi:type="dcterms:W3CDTF">2025-04-29T20:52:15Z</dcterms:created>
  <dcterms:modified xsi:type="dcterms:W3CDTF">2025-07-13T13:29:05Z</dcterms:modified>
</cp:coreProperties>
</file>